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62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087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962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83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773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590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569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4622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9943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691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236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4821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4208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621D09AF-9E74-91DF-4375-A628B58265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188" cy="6858000"/>
          </a:xfrm>
          <a:prstGeom prst="rect">
            <a:avLst/>
          </a:prstGeom>
        </p:spPr>
      </p:pic>
      <p:sp>
        <p:nvSpPr>
          <p:cNvPr id="132" name="C 2. A COMEÇAR EM MIM…"/>
          <p:cNvSpPr txBox="1"/>
          <p:nvPr/>
        </p:nvSpPr>
        <p:spPr>
          <a:xfrm>
            <a:off x="1187181" y="1153857"/>
            <a:ext cx="11845019" cy="45502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5719" tIns="35719" rIns="35719" bIns="35719" anchor="ctr">
            <a:spAutoFit/>
          </a:bodyPr>
          <a:lstStyle/>
          <a:p>
            <a:pPr>
              <a:defRPr sz="10000" b="1">
                <a:solidFill>
                  <a:srgbClr val="FFFB00"/>
                </a:solidFill>
              </a:defRPr>
            </a:pPr>
            <a:r>
              <a:rPr lang="pt-PT" sz="5400" dirty="0"/>
              <a:t>AMIGO DE DEUS</a:t>
            </a:r>
          </a:p>
          <a:p>
            <a:pPr defTabSz="228600">
              <a:defRPr sz="9000" b="1"/>
            </a:pPr>
            <a:endParaRPr sz="4500" dirty="0"/>
          </a:p>
          <a:p>
            <a:pPr>
              <a:defRPr sz="9000" b="1"/>
            </a:pPr>
            <a:r>
              <a:rPr lang="pt-PT" sz="4800" dirty="0"/>
              <a:t>Não existe nada melhor,</a:t>
            </a:r>
          </a:p>
          <a:p>
            <a:pPr>
              <a:defRPr sz="9000" b="1"/>
            </a:pPr>
            <a:r>
              <a:rPr lang="pt-PT" sz="4800" dirty="0"/>
              <a:t>Do que ser amigo de Deus;</a:t>
            </a:r>
          </a:p>
          <a:p>
            <a:pPr>
              <a:defRPr sz="9000" b="1"/>
            </a:pPr>
            <a:r>
              <a:rPr lang="pt-PT" sz="4800" dirty="0"/>
              <a:t>Caminhar seguro na luz,</a:t>
            </a:r>
          </a:p>
          <a:p>
            <a:pPr>
              <a:defRPr sz="9000" b="1"/>
            </a:pPr>
            <a:r>
              <a:rPr lang="pt-PT" sz="4800" dirty="0"/>
              <a:t>Desfrutar do seu amor.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EA0D0468-BB44-6D14-A6E4-8083DB895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188" cy="6858000"/>
          </a:xfrm>
          <a:prstGeom prst="rect">
            <a:avLst/>
          </a:prstGeom>
        </p:spPr>
      </p:pic>
      <p:sp>
        <p:nvSpPr>
          <p:cNvPr id="135" name="Onde houver trevas, Que eu leve o amor! Onde houver ódio... perdão!…"/>
          <p:cNvSpPr txBox="1"/>
          <p:nvPr/>
        </p:nvSpPr>
        <p:spPr>
          <a:xfrm>
            <a:off x="1165226" y="1546273"/>
            <a:ext cx="8053551" cy="3765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>
              <a:defRPr sz="9000" b="1"/>
            </a:pPr>
            <a:r>
              <a:rPr lang="pt-PT" sz="4800" dirty="0"/>
              <a:t>Ter a paz no coração,</a:t>
            </a:r>
          </a:p>
          <a:p>
            <a:pPr>
              <a:defRPr sz="9000" b="1"/>
            </a:pPr>
            <a:r>
              <a:rPr lang="pt-PT" sz="4800" dirty="0"/>
              <a:t>Viver sempre em comunhão.</a:t>
            </a:r>
          </a:p>
          <a:p>
            <a:pPr>
              <a:defRPr sz="9000" b="1"/>
            </a:pPr>
            <a:r>
              <a:rPr lang="pt-PT" sz="4800" dirty="0"/>
              <a:t>E assim, perceber,</a:t>
            </a:r>
          </a:p>
          <a:p>
            <a:pPr>
              <a:defRPr sz="9000" b="1"/>
            </a:pPr>
            <a:r>
              <a:rPr lang="pt-PT" sz="4800" dirty="0"/>
              <a:t>A grandeza do poder;</a:t>
            </a:r>
          </a:p>
          <a:p>
            <a:pPr>
              <a:defRPr sz="9000" b="1"/>
            </a:pPr>
            <a:r>
              <a:rPr lang="pt-PT" sz="4800" dirty="0"/>
              <a:t>De Jesus, meu bom, pastor.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8B556-3837-685E-B28D-9AB63918E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C87473C6-5262-860D-D22A-77B2D199F0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188" cy="6858000"/>
          </a:xfrm>
          <a:prstGeom prst="rect">
            <a:avLst/>
          </a:prstGeom>
        </p:spPr>
      </p:pic>
      <p:sp>
        <p:nvSpPr>
          <p:cNvPr id="132" name="C 2. A COMEÇAR EM MIM…">
            <a:extLst>
              <a:ext uri="{FF2B5EF4-FFF2-40B4-BE49-F238E27FC236}">
                <a16:creationId xmlns:a16="http://schemas.microsoft.com/office/drawing/2014/main" id="{070594E6-C92D-7AFC-F81D-65B64C844224}"/>
              </a:ext>
            </a:extLst>
          </p:cNvPr>
          <p:cNvSpPr txBox="1"/>
          <p:nvPr/>
        </p:nvSpPr>
        <p:spPr>
          <a:xfrm>
            <a:off x="1187181" y="1915603"/>
            <a:ext cx="11845019" cy="3026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5719" tIns="35719" rIns="35719" bIns="35719" anchor="ctr">
            <a:spAutoFit/>
          </a:bodyPr>
          <a:lstStyle/>
          <a:p>
            <a:pPr>
              <a:defRPr sz="9000" b="1"/>
            </a:pPr>
            <a:r>
              <a:rPr lang="pt-PT" sz="4800" dirty="0"/>
              <a:t>Não existe nada melhor,</a:t>
            </a:r>
          </a:p>
          <a:p>
            <a:pPr>
              <a:defRPr sz="9000" b="1"/>
            </a:pPr>
            <a:r>
              <a:rPr lang="pt-PT" sz="4800" dirty="0"/>
              <a:t>Do que ser amigo de Deus;</a:t>
            </a:r>
          </a:p>
          <a:p>
            <a:pPr>
              <a:defRPr sz="9000" b="1"/>
            </a:pPr>
            <a:r>
              <a:rPr lang="pt-PT" sz="4800" dirty="0"/>
              <a:t>Caminhar seguro na luz,</a:t>
            </a:r>
          </a:p>
          <a:p>
            <a:pPr>
              <a:defRPr sz="9000" b="1"/>
            </a:pPr>
            <a:r>
              <a:rPr lang="pt-PT" sz="4800" dirty="0"/>
              <a:t>Desfrutar do seu amor.</a:t>
            </a:r>
          </a:p>
        </p:txBody>
      </p:sp>
    </p:spTree>
    <p:extLst>
      <p:ext uri="{BB962C8B-B14F-4D97-AF65-F5344CB8AC3E}">
        <p14:creationId xmlns:p14="http://schemas.microsoft.com/office/powerpoint/2010/main" val="2803879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0CE37-A042-3906-8F30-051EE33B5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0D8F28BD-A4A5-3BEE-5D9B-B15FE1B98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188" cy="6858000"/>
          </a:xfrm>
          <a:prstGeom prst="rect">
            <a:avLst/>
          </a:prstGeom>
        </p:spPr>
      </p:pic>
      <p:sp>
        <p:nvSpPr>
          <p:cNvPr id="135" name="Onde houver trevas, Que eu leve o amor! Onde houver ódio... perdão!…">
            <a:extLst>
              <a:ext uri="{FF2B5EF4-FFF2-40B4-BE49-F238E27FC236}">
                <a16:creationId xmlns:a16="http://schemas.microsoft.com/office/drawing/2014/main" id="{532C0D79-4D56-1A64-907D-6B68EC5541BF}"/>
              </a:ext>
            </a:extLst>
          </p:cNvPr>
          <p:cNvSpPr txBox="1"/>
          <p:nvPr/>
        </p:nvSpPr>
        <p:spPr>
          <a:xfrm>
            <a:off x="1165226" y="1546273"/>
            <a:ext cx="8053551" cy="3765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>
              <a:defRPr sz="9000" b="1"/>
            </a:pPr>
            <a:r>
              <a:rPr lang="pt-PT" sz="4800" dirty="0"/>
              <a:t>Ter a paz no coração,</a:t>
            </a:r>
          </a:p>
          <a:p>
            <a:pPr>
              <a:defRPr sz="9000" b="1"/>
            </a:pPr>
            <a:r>
              <a:rPr lang="pt-PT" sz="4800" dirty="0"/>
              <a:t>Viver sempre em comunhão.</a:t>
            </a:r>
          </a:p>
          <a:p>
            <a:pPr>
              <a:defRPr sz="9000" b="1"/>
            </a:pPr>
            <a:r>
              <a:rPr lang="pt-PT" sz="4800" dirty="0"/>
              <a:t>E assim, perceber,</a:t>
            </a:r>
          </a:p>
          <a:p>
            <a:pPr>
              <a:defRPr sz="9000" b="1"/>
            </a:pPr>
            <a:r>
              <a:rPr lang="pt-PT" sz="4800" dirty="0"/>
              <a:t>A grandeza do poder;</a:t>
            </a:r>
          </a:p>
          <a:p>
            <a:pPr>
              <a:defRPr sz="9000" b="1"/>
            </a:pPr>
            <a:r>
              <a:rPr lang="pt-PT" sz="4800" dirty="0"/>
              <a:t>De Jesus, meu bom, pastor.</a:t>
            </a:r>
          </a:p>
        </p:txBody>
      </p:sp>
    </p:spTree>
    <p:extLst>
      <p:ext uri="{BB962C8B-B14F-4D97-AF65-F5344CB8AC3E}">
        <p14:creationId xmlns:p14="http://schemas.microsoft.com/office/powerpoint/2010/main" val="2485076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3BF2C-B849-97A3-D573-4E0856195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8D1C5BC5-2738-2CEC-7B0A-176C472DAB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188" cy="6858000"/>
          </a:xfrm>
          <a:prstGeom prst="rect">
            <a:avLst/>
          </a:prstGeom>
        </p:spPr>
      </p:pic>
      <p:sp>
        <p:nvSpPr>
          <p:cNvPr id="135" name="Onde houver trevas, Que eu leve o amor! Onde houver ódio... perdão!…">
            <a:extLst>
              <a:ext uri="{FF2B5EF4-FFF2-40B4-BE49-F238E27FC236}">
                <a16:creationId xmlns:a16="http://schemas.microsoft.com/office/drawing/2014/main" id="{655925F6-FB96-C8E8-A251-EB98E79F2388}"/>
              </a:ext>
            </a:extLst>
          </p:cNvPr>
          <p:cNvSpPr txBox="1"/>
          <p:nvPr/>
        </p:nvSpPr>
        <p:spPr>
          <a:xfrm>
            <a:off x="1165226" y="1546273"/>
            <a:ext cx="8053551" cy="3765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>
              <a:defRPr sz="9000" b="1"/>
            </a:pPr>
            <a:r>
              <a:rPr lang="pt-PT" sz="4800" dirty="0"/>
              <a:t>Ter a paz no coração,</a:t>
            </a:r>
          </a:p>
          <a:p>
            <a:pPr>
              <a:defRPr sz="9000" b="1"/>
            </a:pPr>
            <a:r>
              <a:rPr lang="pt-PT" sz="4800" dirty="0"/>
              <a:t>Viver sempre em comunhão.</a:t>
            </a:r>
          </a:p>
          <a:p>
            <a:pPr>
              <a:defRPr sz="9000" b="1"/>
            </a:pPr>
            <a:r>
              <a:rPr lang="pt-PT" sz="4800" dirty="0"/>
              <a:t>E assim, perceber,</a:t>
            </a:r>
          </a:p>
          <a:p>
            <a:pPr>
              <a:defRPr sz="9000" b="1"/>
            </a:pPr>
            <a:r>
              <a:rPr lang="pt-PT" sz="4800" dirty="0"/>
              <a:t>A grandeza do poder;</a:t>
            </a:r>
          </a:p>
          <a:p>
            <a:pPr>
              <a:defRPr sz="9000" b="1"/>
            </a:pPr>
            <a:r>
              <a:rPr lang="pt-PT" sz="4800" dirty="0"/>
              <a:t>De Jesus, meu bom, pastor.</a:t>
            </a:r>
          </a:p>
        </p:txBody>
      </p:sp>
    </p:spTree>
    <p:extLst>
      <p:ext uri="{BB962C8B-B14F-4D97-AF65-F5344CB8AC3E}">
        <p14:creationId xmlns:p14="http://schemas.microsoft.com/office/powerpoint/2010/main" val="3974024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134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THIAGO MENDES</dc:creator>
  <cp:lastModifiedBy>THIAGO MENDES</cp:lastModifiedBy>
  <cp:revision>4</cp:revision>
  <dcterms:created xsi:type="dcterms:W3CDTF">2025-09-09T16:44:44Z</dcterms:created>
  <dcterms:modified xsi:type="dcterms:W3CDTF">2025-09-13T17:32:26Z</dcterms:modified>
</cp:coreProperties>
</file>