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087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96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83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73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90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569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622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94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91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236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482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787835C-73B7-4DB5-AF26-97893674A337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420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 2. A COMEÇAR EM MIM…"/>
          <p:cNvSpPr txBox="1"/>
          <p:nvPr/>
        </p:nvSpPr>
        <p:spPr>
          <a:xfrm>
            <a:off x="1187181" y="1276969"/>
            <a:ext cx="11845019" cy="430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defTabSz="228600">
              <a:defRPr sz="10000" b="1">
                <a:solidFill>
                  <a:srgbClr val="FFFB00"/>
                </a:solidFill>
              </a:defRPr>
            </a:pPr>
            <a:r>
              <a:rPr sz="5000" dirty="0"/>
              <a:t>C 2. A COMEÇAR EM MIM </a:t>
            </a:r>
          </a:p>
          <a:p>
            <a:pPr defTabSz="228600">
              <a:defRPr sz="9000" b="1"/>
            </a:pPr>
            <a:endParaRPr sz="4500" dirty="0"/>
          </a:p>
          <a:p>
            <a:pPr defTabSz="228600">
              <a:defRPr sz="9000" b="1"/>
            </a:pPr>
            <a:r>
              <a:rPr sz="4500" dirty="0"/>
              <a:t>A </a:t>
            </a:r>
            <a:r>
              <a:rPr sz="4500" dirty="0" err="1"/>
              <a:t>começar</a:t>
            </a:r>
            <a:r>
              <a:rPr sz="4500" dirty="0"/>
              <a:t> </a:t>
            </a:r>
            <a:r>
              <a:rPr sz="4500" dirty="0" err="1"/>
              <a:t>em</a:t>
            </a:r>
            <a:r>
              <a:rPr sz="4500" dirty="0"/>
              <a:t> </a:t>
            </a:r>
            <a:r>
              <a:rPr sz="4500" dirty="0" err="1"/>
              <a:t>mim</a:t>
            </a:r>
            <a:r>
              <a:rPr sz="4500" dirty="0"/>
              <a:t>,</a:t>
            </a:r>
            <a:br>
              <a:rPr sz="4500" dirty="0"/>
            </a:br>
            <a:r>
              <a:rPr sz="4500" dirty="0"/>
              <a:t>Quebra </a:t>
            </a:r>
            <a:r>
              <a:rPr sz="4500" dirty="0" err="1"/>
              <a:t>corações</a:t>
            </a:r>
            <a:r>
              <a:rPr sz="4500" dirty="0"/>
              <a:t>!</a:t>
            </a:r>
            <a:br>
              <a:rPr sz="4500" dirty="0"/>
            </a:br>
            <a:r>
              <a:rPr sz="4500" dirty="0" err="1"/>
              <a:t>P’ra</a:t>
            </a:r>
            <a:r>
              <a:rPr sz="4500" dirty="0"/>
              <a:t> que </a:t>
            </a:r>
            <a:r>
              <a:rPr sz="4500" dirty="0" err="1"/>
              <a:t>sejamos</a:t>
            </a:r>
            <a:r>
              <a:rPr sz="4500" dirty="0"/>
              <a:t> </a:t>
            </a:r>
            <a:r>
              <a:rPr sz="4500" dirty="0" err="1"/>
              <a:t>todos</a:t>
            </a:r>
            <a:r>
              <a:rPr sz="4500" dirty="0"/>
              <a:t> um,</a:t>
            </a:r>
          </a:p>
          <a:p>
            <a:pPr defTabSz="228600">
              <a:defRPr sz="9000" b="1"/>
            </a:pPr>
            <a:r>
              <a:rPr sz="4500" dirty="0"/>
              <a:t>Como Tu </a:t>
            </a:r>
            <a:r>
              <a:rPr sz="4500" dirty="0" err="1"/>
              <a:t>és</a:t>
            </a:r>
            <a:r>
              <a:rPr sz="4500" dirty="0"/>
              <a:t> </a:t>
            </a:r>
            <a:r>
              <a:rPr sz="4500" dirty="0" err="1"/>
              <a:t>em</a:t>
            </a:r>
            <a:r>
              <a:rPr sz="4500" dirty="0"/>
              <a:t> </a:t>
            </a:r>
            <a:r>
              <a:rPr sz="4500" dirty="0" err="1"/>
              <a:t>nós</a:t>
            </a:r>
            <a:r>
              <a:rPr sz="45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Onde houver trevas, Que eu leve o amor! Onde houver ódio... perdão!…"/>
          <p:cNvSpPr txBox="1"/>
          <p:nvPr/>
        </p:nvSpPr>
        <p:spPr>
          <a:xfrm>
            <a:off x="1165226" y="1661689"/>
            <a:ext cx="8322408" cy="3534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defTabSz="228600">
              <a:defRPr sz="9000" b="1"/>
            </a:pPr>
            <a:r>
              <a:rPr sz="4500"/>
              <a:t>Onde houver trevas,</a:t>
            </a:r>
            <a:br>
              <a:rPr sz="4500"/>
            </a:br>
            <a:r>
              <a:rPr sz="4500"/>
              <a:t>Que eu leve o amor!</a:t>
            </a:r>
            <a:br>
              <a:rPr sz="4500"/>
            </a:br>
            <a:r>
              <a:rPr sz="4500"/>
              <a:t>Onde houver ódio... perdão!</a:t>
            </a:r>
          </a:p>
          <a:p>
            <a:pPr defTabSz="228600">
              <a:defRPr sz="9000" b="1"/>
            </a:pPr>
            <a:r>
              <a:rPr sz="4500"/>
              <a:t>Para que Teu corpo, cresça sim,</a:t>
            </a:r>
          </a:p>
          <a:p>
            <a:pPr defTabSz="228600">
              <a:defRPr sz="9000" b="1"/>
            </a:pPr>
            <a:r>
              <a:rPr sz="4500"/>
              <a:t>Rumo à perfeição.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59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MENDES</dc:creator>
  <cp:lastModifiedBy>THIAGO MENDES</cp:lastModifiedBy>
  <cp:revision>1</cp:revision>
  <dcterms:created xsi:type="dcterms:W3CDTF">2025-09-09T16:44:44Z</dcterms:created>
  <dcterms:modified xsi:type="dcterms:W3CDTF">2025-09-09T16:50:28Z</dcterms:modified>
</cp:coreProperties>
</file>