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087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96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83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773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590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569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622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9943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91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236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4821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787835C-73B7-4DB5-AF26-97893674A337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19C9E8B-450E-4C99-99B2-7E13FFAB7E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4208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621D09AF-9E74-91DF-4375-A628B58265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88" cy="6858000"/>
          </a:xfrm>
          <a:prstGeom prst="rect">
            <a:avLst/>
          </a:prstGeom>
        </p:spPr>
      </p:pic>
      <p:sp>
        <p:nvSpPr>
          <p:cNvPr id="132" name="C 2. A COMEÇAR EM MIM…"/>
          <p:cNvSpPr txBox="1"/>
          <p:nvPr/>
        </p:nvSpPr>
        <p:spPr>
          <a:xfrm>
            <a:off x="1187181" y="1238496"/>
            <a:ext cx="8511623" cy="43810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pPr defTabSz="228600">
              <a:defRPr sz="10000" b="1">
                <a:solidFill>
                  <a:srgbClr val="FFFB00"/>
                </a:solidFill>
              </a:defRPr>
            </a:pPr>
            <a:r>
              <a:rPr lang="pt-PT" sz="5000" b="1" dirty="0">
                <a:solidFill>
                  <a:srgbClr val="FFFB00"/>
                </a:solidFill>
              </a:rPr>
              <a:t>A Ele a Glória</a:t>
            </a:r>
          </a:p>
          <a:p>
            <a:pPr defTabSz="228600">
              <a:defRPr sz="10000" b="1">
                <a:solidFill>
                  <a:srgbClr val="FFFB00"/>
                </a:solidFill>
              </a:defRPr>
            </a:pPr>
            <a:r>
              <a:rPr sz="5000" dirty="0"/>
              <a:t> </a:t>
            </a:r>
          </a:p>
          <a:p>
            <a:pPr defTabSz="228600">
              <a:defRPr sz="9000" b="1"/>
            </a:pPr>
            <a:r>
              <a:rPr lang="pt-PT" sz="4500" b="1" dirty="0"/>
              <a:t>Porque Dele e por Ele</a:t>
            </a:r>
            <a:br>
              <a:rPr lang="pt-PT" sz="4500" b="1" dirty="0"/>
            </a:br>
            <a:r>
              <a:rPr lang="pt-PT" sz="4500" b="1" dirty="0"/>
              <a:t>Para Ele são todas as coisas</a:t>
            </a:r>
            <a:br>
              <a:rPr lang="pt-PT" sz="4500" b="1" dirty="0"/>
            </a:br>
            <a:r>
              <a:rPr lang="pt-PT" sz="4500" b="1" dirty="0"/>
              <a:t>Porque Dele e por Ele</a:t>
            </a:r>
            <a:br>
              <a:rPr lang="pt-PT" sz="4500" b="1" dirty="0"/>
            </a:br>
            <a:r>
              <a:rPr lang="pt-PT" sz="4500" b="1" dirty="0"/>
              <a:t>Para Ele são todas as coisas</a:t>
            </a:r>
            <a:endParaRPr sz="4500" b="1" dirty="0"/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8D0291B-4258-9916-E7C3-92EE044910FB}"/>
              </a:ext>
            </a:extLst>
          </p:cNvPr>
          <p:cNvCxnSpPr/>
          <p:nvPr/>
        </p:nvCxnSpPr>
        <p:spPr>
          <a:xfrm>
            <a:off x="9544692" y="2938409"/>
            <a:ext cx="0" cy="24657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CFC4751B-ECE6-5ADE-9656-11F3A1D86DBC}"/>
              </a:ext>
            </a:extLst>
          </p:cNvPr>
          <p:cNvSpPr txBox="1"/>
          <p:nvPr/>
        </p:nvSpPr>
        <p:spPr>
          <a:xfrm>
            <a:off x="9698804" y="3778893"/>
            <a:ext cx="83869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500" b="1" dirty="0"/>
              <a:t>2X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EA0D0468-BB44-6D14-A6E4-8083DB895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8" y="0"/>
            <a:ext cx="12195188" cy="6858000"/>
          </a:xfrm>
          <a:prstGeom prst="rect">
            <a:avLst/>
          </a:prstGeom>
        </p:spPr>
      </p:pic>
      <p:sp>
        <p:nvSpPr>
          <p:cNvPr id="135" name="Onde houver trevas, Que eu leve o amor! Onde houver ódio... perdão!…"/>
          <p:cNvSpPr txBox="1"/>
          <p:nvPr/>
        </p:nvSpPr>
        <p:spPr>
          <a:xfrm>
            <a:off x="2038529" y="1856897"/>
            <a:ext cx="3406382" cy="3534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defTabSz="228600">
              <a:defRPr sz="9000" b="1"/>
            </a:pPr>
            <a:r>
              <a:rPr lang="pt-PT" sz="4500" b="1" dirty="0"/>
              <a:t>A Ele a glória</a:t>
            </a:r>
            <a:br>
              <a:rPr lang="pt-PT" sz="4500" b="1" dirty="0"/>
            </a:br>
            <a:r>
              <a:rPr lang="pt-PT" sz="4500" b="1" dirty="0"/>
              <a:t>A Ele a glória</a:t>
            </a:r>
            <a:br>
              <a:rPr lang="pt-PT" sz="4500" b="1" dirty="0"/>
            </a:br>
            <a:r>
              <a:rPr lang="pt-PT" sz="4500" b="1" dirty="0"/>
              <a:t>A Ele a glória</a:t>
            </a:r>
            <a:br>
              <a:rPr lang="pt-PT" sz="4500" b="1" dirty="0"/>
            </a:br>
            <a:r>
              <a:rPr lang="pt-PT" sz="4500" b="1" dirty="0"/>
              <a:t>Pra sempre</a:t>
            </a:r>
            <a:br>
              <a:rPr lang="pt-PT" sz="4500" b="1" dirty="0"/>
            </a:br>
            <a:r>
              <a:rPr lang="pt-PT" sz="4500" b="1" dirty="0"/>
              <a:t>Amém</a:t>
            </a:r>
            <a:endParaRPr sz="4500" b="1" dirty="0"/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3C2D1137-D14B-F2CF-AB72-7C4144EECDEA}"/>
              </a:ext>
            </a:extLst>
          </p:cNvPr>
          <p:cNvCxnSpPr/>
          <p:nvPr/>
        </p:nvCxnSpPr>
        <p:spPr>
          <a:xfrm>
            <a:off x="7171362" y="2196101"/>
            <a:ext cx="0" cy="24657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DF8B3386-841D-FADD-84EB-98FFCC094B14}"/>
              </a:ext>
            </a:extLst>
          </p:cNvPr>
          <p:cNvSpPr txBox="1"/>
          <p:nvPr/>
        </p:nvSpPr>
        <p:spPr>
          <a:xfrm>
            <a:off x="7325474" y="3036585"/>
            <a:ext cx="83869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500" b="1" dirty="0"/>
              <a:t>2X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F5ABB-AED7-D823-C7E0-7D7E1E96F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FF08776D-4390-9801-6675-C25DCAB57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8" y="0"/>
            <a:ext cx="12195188" cy="6858000"/>
          </a:xfrm>
          <a:prstGeom prst="rect">
            <a:avLst/>
          </a:prstGeom>
        </p:spPr>
      </p:pic>
      <p:sp>
        <p:nvSpPr>
          <p:cNvPr id="135" name="Onde houver trevas, Que eu leve o amor! Onde houver ódio... perdão!…">
            <a:extLst>
              <a:ext uri="{FF2B5EF4-FFF2-40B4-BE49-F238E27FC236}">
                <a16:creationId xmlns:a16="http://schemas.microsoft.com/office/drawing/2014/main" id="{8901ED5F-B079-5547-64EE-4A833A5B3955}"/>
              </a:ext>
            </a:extLst>
          </p:cNvPr>
          <p:cNvSpPr txBox="1"/>
          <p:nvPr/>
        </p:nvSpPr>
        <p:spPr>
          <a:xfrm>
            <a:off x="1021387" y="2007937"/>
            <a:ext cx="7846700" cy="2842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defTabSz="228600">
              <a:defRPr sz="9000" b="1"/>
            </a:pPr>
            <a:r>
              <a:rPr lang="pt-PT" sz="4500" b="1" dirty="0"/>
              <a:t>Quão profundas riquezas</a:t>
            </a:r>
            <a:br>
              <a:rPr lang="pt-PT" sz="4500" b="1" dirty="0"/>
            </a:br>
            <a:r>
              <a:rPr lang="pt-PT" sz="4500" b="1" dirty="0"/>
              <a:t>O saber e o conhecer de Deus</a:t>
            </a:r>
            <a:br>
              <a:rPr lang="pt-PT" sz="4500" b="1" dirty="0"/>
            </a:br>
            <a:r>
              <a:rPr lang="pt-PT" sz="4500" b="1" dirty="0"/>
              <a:t>Quão insondáveis</a:t>
            </a:r>
            <a:br>
              <a:rPr lang="pt-PT" sz="4500" b="1" dirty="0"/>
            </a:br>
            <a:r>
              <a:rPr lang="pt-PT" sz="4500" b="1" dirty="0"/>
              <a:t>Seus juízos e Seus caminhos</a:t>
            </a:r>
            <a:endParaRPr sz="4500" b="1" dirty="0"/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F184ACE6-0AB5-A097-2D01-EC01F6BC527E}"/>
              </a:ext>
            </a:extLst>
          </p:cNvPr>
          <p:cNvCxnSpPr/>
          <p:nvPr/>
        </p:nvCxnSpPr>
        <p:spPr>
          <a:xfrm>
            <a:off x="9246742" y="2278295"/>
            <a:ext cx="0" cy="24657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90C1C6-F6EC-9D9F-12D8-EC4C01EE6835}"/>
              </a:ext>
            </a:extLst>
          </p:cNvPr>
          <p:cNvSpPr txBox="1"/>
          <p:nvPr/>
        </p:nvSpPr>
        <p:spPr>
          <a:xfrm>
            <a:off x="9691352" y="3200972"/>
            <a:ext cx="83869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500" b="1" dirty="0"/>
              <a:t>2X</a:t>
            </a:r>
          </a:p>
        </p:txBody>
      </p:sp>
    </p:spTree>
    <p:extLst>
      <p:ext uri="{BB962C8B-B14F-4D97-AF65-F5344CB8AC3E}">
        <p14:creationId xmlns:p14="http://schemas.microsoft.com/office/powerpoint/2010/main" val="1079765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26F2D-68FF-EABD-7ADE-5B961BBD0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57713E3A-10EC-724B-F28F-D3E54F859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8" y="0"/>
            <a:ext cx="12195188" cy="6858000"/>
          </a:xfrm>
          <a:prstGeom prst="rect">
            <a:avLst/>
          </a:prstGeom>
        </p:spPr>
      </p:pic>
      <p:sp>
        <p:nvSpPr>
          <p:cNvPr id="135" name="Onde houver trevas, Que eu leve o amor! Onde houver ódio... perdão!…">
            <a:extLst>
              <a:ext uri="{FF2B5EF4-FFF2-40B4-BE49-F238E27FC236}">
                <a16:creationId xmlns:a16="http://schemas.microsoft.com/office/drawing/2014/main" id="{6826AB98-EC1A-27E0-3363-E1C124B90BFD}"/>
              </a:ext>
            </a:extLst>
          </p:cNvPr>
          <p:cNvSpPr txBox="1"/>
          <p:nvPr/>
        </p:nvSpPr>
        <p:spPr>
          <a:xfrm>
            <a:off x="2038529" y="1856897"/>
            <a:ext cx="3406382" cy="3534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pPr defTabSz="228600">
              <a:defRPr sz="9000" b="1"/>
            </a:pPr>
            <a:r>
              <a:rPr lang="pt-PT" sz="4500" b="1" dirty="0"/>
              <a:t>A Ele a glória</a:t>
            </a:r>
            <a:br>
              <a:rPr lang="pt-PT" sz="4500" b="1" dirty="0"/>
            </a:br>
            <a:r>
              <a:rPr lang="pt-PT" sz="4500" b="1" dirty="0"/>
              <a:t>A Ele a glória</a:t>
            </a:r>
            <a:br>
              <a:rPr lang="pt-PT" sz="4500" b="1" dirty="0"/>
            </a:br>
            <a:r>
              <a:rPr lang="pt-PT" sz="4500" b="1" dirty="0"/>
              <a:t>A Ele a glória</a:t>
            </a:r>
            <a:br>
              <a:rPr lang="pt-PT" sz="4500" b="1" dirty="0"/>
            </a:br>
            <a:r>
              <a:rPr lang="pt-PT" sz="4500" b="1" dirty="0"/>
              <a:t>Pra sempre</a:t>
            </a:r>
            <a:br>
              <a:rPr lang="pt-PT" sz="4500" b="1" dirty="0"/>
            </a:br>
            <a:r>
              <a:rPr lang="pt-PT" sz="4500" b="1" dirty="0"/>
              <a:t>Amém</a:t>
            </a:r>
            <a:endParaRPr sz="4500" b="1" dirty="0"/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F1E05D1C-95AB-7022-27E7-6C6EC186899C}"/>
              </a:ext>
            </a:extLst>
          </p:cNvPr>
          <p:cNvCxnSpPr/>
          <p:nvPr/>
        </p:nvCxnSpPr>
        <p:spPr>
          <a:xfrm>
            <a:off x="7171362" y="2196101"/>
            <a:ext cx="0" cy="24657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C11E25-766F-1D3D-E6C2-75CA47272517}"/>
              </a:ext>
            </a:extLst>
          </p:cNvPr>
          <p:cNvSpPr txBox="1"/>
          <p:nvPr/>
        </p:nvSpPr>
        <p:spPr>
          <a:xfrm>
            <a:off x="7325474" y="3036585"/>
            <a:ext cx="83869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500" b="1" dirty="0"/>
              <a:t>2X</a:t>
            </a:r>
          </a:p>
        </p:txBody>
      </p:sp>
    </p:spTree>
    <p:extLst>
      <p:ext uri="{BB962C8B-B14F-4D97-AF65-F5344CB8AC3E}">
        <p14:creationId xmlns:p14="http://schemas.microsoft.com/office/powerpoint/2010/main" val="2790553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92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THIAGO MENDES</dc:creator>
  <cp:lastModifiedBy>THIAGO MENDES</cp:lastModifiedBy>
  <cp:revision>3</cp:revision>
  <dcterms:created xsi:type="dcterms:W3CDTF">2025-09-09T16:44:44Z</dcterms:created>
  <dcterms:modified xsi:type="dcterms:W3CDTF">2025-09-23T10:43:36Z</dcterms:modified>
</cp:coreProperties>
</file>